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b9ae591506423a" /><Relationship Type="http://schemas.openxmlformats.org/officeDocument/2006/relationships/extended-properties" Target="/docProps/app.xml" Id="Rca4af50da0284c1f" /><Relationship Type="http://schemas.openxmlformats.org/officeDocument/2006/relationships/officeDocument" Target="/ppt/presentation.xml" Id="Rb38b6921fe074c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4ca0ae270447cd"/>
  </p:sldMasterIdLst>
  <p:notesMasterIdLst>
    <p:notesMasterId xmlns:r="http://schemas.openxmlformats.org/officeDocument/2006/relationships" r:id="R45a19db38ba14492"/>
  </p:notesMasterIdLst>
  <p:sldIdLst>
    <p:sldId xmlns:r="http://schemas.openxmlformats.org/officeDocument/2006/relationships" id="256" r:id="Re08db37851394417"/>
    <p:sldId xmlns:r="http://schemas.openxmlformats.org/officeDocument/2006/relationships" id="257" r:id="Rc693e06322f5465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f79bdfb5f84df8" /><Relationship Type="http://schemas.openxmlformats.org/officeDocument/2006/relationships/slideMaster" Target="/ppt/slideMasters/slideMaster1.xml" Id="Rc34ca0ae270447cd" /><Relationship Type="http://schemas.openxmlformats.org/officeDocument/2006/relationships/notesMaster" Target="/ppt/notesMasters/notesMaster1.xml" Id="R45a19db38ba14492" /><Relationship Type="http://schemas.openxmlformats.org/officeDocument/2006/relationships/presProps" Target="/ppt/presProps.xml" Id="R10ced25d802c4f79" /><Relationship Type="http://schemas.openxmlformats.org/officeDocument/2006/relationships/tableStyles" Target="/ppt/tableStyles.xml" Id="R6bf176a5daab4a23" /><Relationship Type="http://schemas.openxmlformats.org/officeDocument/2006/relationships/slide" Target="/ppt/slides/slide1.xml" Id="Re08db37851394417" /><Relationship Type="http://schemas.openxmlformats.org/officeDocument/2006/relationships/slide" Target="/ppt/slides/slide2.xml" Id="Rc693e06322f5465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a23e4cb60c44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cad8606c1d4851" /><Relationship Type="http://schemas.openxmlformats.org/officeDocument/2006/relationships/notesMaster" Target="/ppt/notesMasters/notesMaster1.xml" Id="Re89a8914846442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2124c1128c4237" /><Relationship Type="http://schemas.openxmlformats.org/officeDocument/2006/relationships/notesMaster" Target="/ppt/notesMasters/notesMaster1.xml" Id="R8049a07d690e43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657de85644400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f0de3cf9174f6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bc52d918234fd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de6310a92741b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ba0e9d2fde42a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5030914db147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BFD84E-AD16-4D46-B18B-9997C1E354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98DAD72-B781-471C-8236-CD950BAD9C0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F300FAC-FA2D-473A-83CB-5A6C9CB344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806480B-7AB0-446A-A3E3-26A07F9BA8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46108EE-88AB-400B-BBE2-D87FB2E592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69C677A-D073-4308-AA61-8E5B3A4E0A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776395B-C1A4-437B-BB0B-1B6F2C9585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B8991FE-09D3-4DE5-8B7A-3D76AD4C9E0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3F0511E-EEFF-4FBC-98DA-3EE6152371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8E2982D-AA1A-4C66-83A3-35F51B7CD9A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7e7deb3b7b4a2e" /><Relationship Type="http://schemas.openxmlformats.org/officeDocument/2006/relationships/slideLayout" Target="/ppt/slideLayouts/slideLayout1.xml" Id="Re21da605d1694644" /><Relationship Type="http://schemas.openxmlformats.org/officeDocument/2006/relationships/slideLayout" Target="/ppt/slideLayouts/slideLayout2.xml" Id="R95ce842e72c34c4f" /><Relationship Type="http://schemas.openxmlformats.org/officeDocument/2006/relationships/slideLayout" Target="/ppt/slideLayouts/slideLayout3.xml" Id="Rd6c8f5e4412c478d" /><Relationship Type="http://schemas.openxmlformats.org/officeDocument/2006/relationships/slideLayout" Target="/ppt/slideLayouts/slideLayout4.xml" Id="R52ca958122f44186" /><Relationship Type="http://schemas.openxmlformats.org/officeDocument/2006/relationships/slideLayout" Target="/ppt/slideLayouts/slideLayout5.xml" Id="R710651a3602b4824" /><Relationship Type="http://schemas.openxmlformats.org/officeDocument/2006/relationships/slideLayout" Target="/ppt/slideLayouts/slideLayout6.xml" Id="R8376d37ed5844a4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1da605d1694644"/>
    <p:sldLayoutId xmlns:r="http://schemas.openxmlformats.org/officeDocument/2006/relationships" id="2147483650" r:id="R95ce842e72c34c4f"/>
    <p:sldLayoutId xmlns:r="http://schemas.openxmlformats.org/officeDocument/2006/relationships" id="2147483651" r:id="Rd6c8f5e4412c478d"/>
    <p:sldLayoutId xmlns:r="http://schemas.openxmlformats.org/officeDocument/2006/relationships" id="2147483652" r:id="R52ca958122f44186"/>
    <p:sldLayoutId xmlns:r="http://schemas.openxmlformats.org/officeDocument/2006/relationships" id="2147483653" r:id="R710651a3602b4824"/>
    <p:sldLayoutId xmlns:r="http://schemas.openxmlformats.org/officeDocument/2006/relationships" id="2147483654" r:id="R8376d37ed5844a4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7954148cce4200" /><Relationship Type="http://schemas.openxmlformats.org/officeDocument/2006/relationships/notesSlide" Target="/ppt/notesSlides/notesSlide1.xml" Id="R18d8b7dfd56245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f3815051864f0b" /><Relationship Type="http://schemas.openxmlformats.org/officeDocument/2006/relationships/notesSlide" Target="/ppt/notesSlides/notesSlide2.xml" Id="R15eb595cdc684f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name">
            <a:extLst xmlns:a="http://schemas.openxmlformats.org/drawingml/2006/main">
              <a:ext uri="{FF2B5EF4-FFF2-40B4-BE49-F238E27FC236}">
                <a16:creationId xmlns:a16="http://schemas.microsoft.com/office/drawing/2014/main" id="{AB4209F7-139E-4736-BFA1-92D86A39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[이름]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5C5DCF97-C394-4696-A07D-DC35FC8B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273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596273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96273"/>
                </a:solidFill>
                <a:latin typeface="Malgun Gothic"/>
                <a:ea typeface="Malgun Gothic"/>
                <a:cs typeface="Malgun Gothic"/>
              </a:rPr>
              <a:t>이력서 · 학습용 합성 자료</a:t>
            </a:r>
          </a:p>
        </p:txBody>
      </p:sp>
      <p:sp>
        <p:nvSpPr>
          <p:cNvPr id="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8EB0797-25F0-4973-BDF3-5B0143D0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지원 분야</a:t>
            </a:r>
          </a:p>
        </p:txBody>
      </p:sp>
      <p:sp>
        <p:nvSpPr>
          <p:cNvPr id="4" name="field">
            <a:extLst xmlns:a="http://schemas.openxmlformats.org/drawingml/2006/main">
              <a:ext uri="{FF2B5EF4-FFF2-40B4-BE49-F238E27FC236}">
                <a16:creationId xmlns:a16="http://schemas.microsoft.com/office/drawing/2014/main" id="{88981AB5-8DAB-41A3-B2AC-F4A703AB9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33550"/>
            <a:ext cx="819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[지원 분야를 직접 작성하세요]</a:t>
            </a:r>
          </a:p>
        </p:txBody>
      </p:sp>
      <p:sp>
        <p:nvSpPr>
          <p:cNvPr id="5" name="career-label">
            <a:extLst xmlns:a="http://schemas.openxmlformats.org/drawingml/2006/main">
              <a:ext uri="{FF2B5EF4-FFF2-40B4-BE49-F238E27FC236}">
                <a16:creationId xmlns:a16="http://schemas.microsoft.com/office/drawing/2014/main" id="{D505C927-7BF7-49BD-917A-8995014B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핵심 경력</a:t>
            </a:r>
          </a:p>
        </p:txBody>
      </p:sp>
      <p:sp>
        <p:nvSpPr>
          <p:cNvPr id="6" name="career">
            <a:extLst xmlns:a="http://schemas.openxmlformats.org/drawingml/2006/main">
              <a:ext uri="{FF2B5EF4-FFF2-40B4-BE49-F238E27FC236}">
                <a16:creationId xmlns:a16="http://schemas.microsoft.com/office/drawing/2014/main" id="{D982BF4E-4554-45EC-A1CA-8BAA3429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457450"/>
            <a:ext cx="81915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[기관명과 직함]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[근무 기간]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[역할 설명 두 문장 이내]</a:t>
            </a:r>
          </a:p>
        </p:txBody>
      </p:sp>
      <p:sp>
        <p:nvSpPr>
          <p:cNvPr id="7" name="education-label">
            <a:extLst xmlns:a="http://schemas.openxmlformats.org/drawingml/2006/main">
              <a:ext uri="{FF2B5EF4-FFF2-40B4-BE49-F238E27FC236}">
                <a16:creationId xmlns:a16="http://schemas.microsoft.com/office/drawing/2014/main" id="{FCA0A796-33F2-467A-A342-5BB1685AD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학력</a:t>
            </a:r>
          </a:p>
        </p:txBody>
      </p:sp>
      <p:sp>
        <p:nvSpPr>
          <p:cNvPr id="8" name="education">
            <a:extLst xmlns:a="http://schemas.openxmlformats.org/drawingml/2006/main">
              <a:ext uri="{FF2B5EF4-FFF2-40B4-BE49-F238E27FC236}">
                <a16:creationId xmlns:a16="http://schemas.microsoft.com/office/drawing/2014/main" id="{66798640-1A6D-4D80-A062-A4473093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438650"/>
            <a:ext cx="819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[학교와 전공]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[졸업일]</a:t>
            </a:r>
          </a:p>
        </p:txBody>
      </p:sp>
      <p:sp>
        <p:nvSpPr>
          <p:cNvPr id="9" name="certificate-label">
            <a:extLst xmlns:a="http://schemas.openxmlformats.org/drawingml/2006/main">
              <a:ext uri="{FF2B5EF4-FFF2-40B4-BE49-F238E27FC236}">
                <a16:creationId xmlns:a16="http://schemas.microsoft.com/office/drawing/2014/main" id="{62724F70-4D99-4F19-86EB-DF0290EC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자격</a:t>
            </a:r>
          </a:p>
        </p:txBody>
      </p:sp>
      <p:sp>
        <p:nvSpPr>
          <p:cNvPr id="10" name="certificate">
            <a:extLst xmlns:a="http://schemas.openxmlformats.org/drawingml/2006/main">
              <a:ext uri="{FF2B5EF4-FFF2-40B4-BE49-F238E27FC236}">
                <a16:creationId xmlns:a16="http://schemas.microsoft.com/office/drawing/2014/main" id="{AEE67655-2756-4789-9196-AFC327E8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619750"/>
            <a:ext cx="8191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[자격명, 원문에 없으면 정보 없음]</a:t>
            </a:r>
          </a:p>
        </p:txBody>
      </p:sp>
    </p:spTree>
    <p:extLst>
      <p:ext uri="{BB962C8B-B14F-4D97-AF65-F5344CB8AC3E}">
        <p14:creationId xmlns:p14="http://schemas.microsoft.com/office/powerpoint/2010/main" val="19223766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E0647337-E727-4923-A5BF-7086659C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33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프로젝트와 지원 동기</a:t>
            </a:r>
          </a:p>
        </p:txBody>
      </p:sp>
      <p:sp>
        <p:nvSpPr>
          <p:cNvPr id="2" name="project-label">
            <a:extLst xmlns:a="http://schemas.openxmlformats.org/drawingml/2006/main">
              <a:ext uri="{FF2B5EF4-FFF2-40B4-BE49-F238E27FC236}">
                <a16:creationId xmlns:a16="http://schemas.microsoft.com/office/drawing/2014/main" id="{4D914CA5-3B38-4C03-96D5-4E9E6FE9D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프로젝트</a:t>
            </a:r>
          </a:p>
        </p:txBody>
      </p:sp>
      <p:sp>
        <p:nvSpPr>
          <p:cNvPr id="3" name="project">
            <a:extLst xmlns:a="http://schemas.openxmlformats.org/drawingml/2006/main">
              <a:ext uri="{FF2B5EF4-FFF2-40B4-BE49-F238E27FC236}">
                <a16:creationId xmlns:a16="http://schemas.microsoft.com/office/drawing/2014/main" id="{2944F36A-7272-4C7C-A9D2-BCEFF8C7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638300"/>
            <a:ext cx="819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[프로젝트명과 기간]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[행동과 원문 수치]</a:t>
            </a:r>
          </a:p>
        </p:txBody>
      </p:sp>
      <p:sp>
        <p:nvSpPr>
          <p:cNvPr id="4" name="tools-label">
            <a:extLst xmlns:a="http://schemas.openxmlformats.org/drawingml/2006/main">
              <a:ext uri="{FF2B5EF4-FFF2-40B4-BE49-F238E27FC236}">
                <a16:creationId xmlns:a16="http://schemas.microsoft.com/office/drawing/2014/main" id="{D3942B2B-A3EA-411F-9EC8-DF75E770A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사용 도구</a:t>
            </a:r>
          </a:p>
        </p:txBody>
      </p:sp>
      <p:sp>
        <p:nvSpPr>
          <p:cNvPr id="5" name="tools">
            <a:extLst xmlns:a="http://schemas.openxmlformats.org/drawingml/2006/main">
              <a:ext uri="{FF2B5EF4-FFF2-40B4-BE49-F238E27FC236}">
                <a16:creationId xmlns:a16="http://schemas.microsoft.com/office/drawing/2014/main" id="{216ED82B-D089-4149-8D8C-80CC314E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57550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[실제로 사용한 도구와 기능]</a:t>
            </a:r>
          </a:p>
        </p:txBody>
      </p:sp>
      <p:sp>
        <p:nvSpPr>
          <p:cNvPr id="6" name="motivation-label">
            <a:extLst xmlns:a="http://schemas.openxmlformats.org/drawingml/2006/main">
              <a:ext uri="{FF2B5EF4-FFF2-40B4-BE49-F238E27FC236}">
                <a16:creationId xmlns:a16="http://schemas.microsoft.com/office/drawing/2014/main" id="{3ACC9224-C816-4268-9C5F-75F753E4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지원 동기</a:t>
            </a:r>
          </a:p>
        </p:txBody>
      </p:sp>
      <p:sp>
        <p:nvSpPr>
          <p:cNvPr id="7" name="motivation">
            <a:extLst xmlns:a="http://schemas.openxmlformats.org/drawingml/2006/main">
              <a:ext uri="{FF2B5EF4-FFF2-40B4-BE49-F238E27FC236}">
                <a16:creationId xmlns:a16="http://schemas.microsoft.com/office/drawing/2014/main" id="{A3BAFF3C-49C4-4F0D-813A-5DAB5D3C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610100"/>
            <a:ext cx="8191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[지원 동기를 직접 작성하세요]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[원문에서 옮긴 내용과 새로 쓴 내용을 구분하세요]</a:t>
            </a:r>
          </a:p>
        </p:txBody>
      </p:sp>
    </p:spTree>
    <p:extLst>
      <p:ext uri="{BB962C8B-B14F-4D97-AF65-F5344CB8AC3E}">
        <p14:creationId xmlns:p14="http://schemas.microsoft.com/office/powerpoint/2010/main" val="17648305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2026-10-15T02:24:48.4150000Z</dcterms:created>
  <dcterms:modified xsi:type="dcterms:W3CDTF">2026-10-15T02:24:48.4150000Z</dcterms:modified>
</coreProperties>
</file>