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d543f2b5be4e67" /><Relationship Type="http://schemas.openxmlformats.org/officeDocument/2006/relationships/extended-properties" Target="/docProps/app.xml" Id="R545600b71cfe4be5" /><Relationship Type="http://schemas.openxmlformats.org/officeDocument/2006/relationships/officeDocument" Target="/ppt/presentation.xml" Id="Rbc3561a4419a43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c6f08295a34a28"/>
  </p:sldMasterIdLst>
  <p:notesMasterIdLst>
    <p:notesMasterId xmlns:r="http://schemas.openxmlformats.org/officeDocument/2006/relationships" r:id="R91b84efa64be4507"/>
  </p:notesMasterIdLst>
  <p:sldIdLst>
    <p:sldId xmlns:r="http://schemas.openxmlformats.org/officeDocument/2006/relationships" id="256" r:id="Reed85feffb56458d"/>
    <p:sldId xmlns:r="http://schemas.openxmlformats.org/officeDocument/2006/relationships" id="257" r:id="R5ecfd55172d749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09faeadf5346a0" /><Relationship Type="http://schemas.openxmlformats.org/officeDocument/2006/relationships/slideMaster" Target="/ppt/slideMasters/slideMaster1.xml" Id="R9bc6f08295a34a28" /><Relationship Type="http://schemas.openxmlformats.org/officeDocument/2006/relationships/notesMaster" Target="/ppt/notesMasters/notesMaster1.xml" Id="R91b84efa64be4507" /><Relationship Type="http://schemas.openxmlformats.org/officeDocument/2006/relationships/presProps" Target="/ppt/presProps.xml" Id="R154712d1d8c34991" /><Relationship Type="http://schemas.openxmlformats.org/officeDocument/2006/relationships/tableStyles" Target="/ppt/tableStyles.xml" Id="Rabb74aeeaf724d4e" /><Relationship Type="http://schemas.openxmlformats.org/officeDocument/2006/relationships/slide" Target="/ppt/slides/slide1.xml" Id="Reed85feffb56458d" /><Relationship Type="http://schemas.openxmlformats.org/officeDocument/2006/relationships/slide" Target="/ppt/slides/slide2.xml" Id="R5ecfd55172d749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2990b6ff3440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1a7e2f71d94076" /><Relationship Type="http://schemas.openxmlformats.org/officeDocument/2006/relationships/notesMaster" Target="/ppt/notesMasters/notesMaster1.xml" Id="R929612ee7a1e45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93c22df9e949ed" /><Relationship Type="http://schemas.openxmlformats.org/officeDocument/2006/relationships/notesMaster" Target="/ppt/notesMasters/notesMaster1.xml" Id="R14b39a0fefd847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4d9a384cca4fb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1c1767152e48d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1eff82a12f4b3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2d37f91ddd41f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9926f4dbcd4c4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2669e72c44422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232B82-FC72-4767-89CF-A11E8C00EA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50AD8E5-35C5-4A0E-AC65-491B2C22CE7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4F14DC6-20C2-4D7D-B990-10C529BCD9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4F075A6-A9ED-4099-BDBC-75EE2558EF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172B2FA-074A-4B13-83F2-A282B06BBF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36738B4-4ACE-447F-A89F-FC85230BB6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408CDCD-F70A-4E9A-A955-F0D1B5D6B2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65691C7-ECD8-4624-824C-C9C2BA01963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2D7846-50C0-41C4-86EF-682D3ED511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BECEFFF-E70E-4100-BC08-E1E59A95BE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c2df4413e344f6" /><Relationship Type="http://schemas.openxmlformats.org/officeDocument/2006/relationships/slideLayout" Target="/ppt/slideLayouts/slideLayout1.xml" Id="Rab6098c04a244b45" /><Relationship Type="http://schemas.openxmlformats.org/officeDocument/2006/relationships/slideLayout" Target="/ppt/slideLayouts/slideLayout2.xml" Id="R589af994a6454244" /><Relationship Type="http://schemas.openxmlformats.org/officeDocument/2006/relationships/slideLayout" Target="/ppt/slideLayouts/slideLayout3.xml" Id="R0a586587cbea4d2a" /><Relationship Type="http://schemas.openxmlformats.org/officeDocument/2006/relationships/slideLayout" Target="/ppt/slideLayouts/slideLayout4.xml" Id="Ra440b7684a094870" /><Relationship Type="http://schemas.openxmlformats.org/officeDocument/2006/relationships/slideLayout" Target="/ppt/slideLayouts/slideLayout5.xml" Id="Rca357abcd2fe46eb" /><Relationship Type="http://schemas.openxmlformats.org/officeDocument/2006/relationships/slideLayout" Target="/ppt/slideLayouts/slideLayout6.xml" Id="R229f620bfee94a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6098c04a244b45"/>
    <p:sldLayoutId xmlns:r="http://schemas.openxmlformats.org/officeDocument/2006/relationships" id="2147483650" r:id="R589af994a6454244"/>
    <p:sldLayoutId xmlns:r="http://schemas.openxmlformats.org/officeDocument/2006/relationships" id="2147483651" r:id="R0a586587cbea4d2a"/>
    <p:sldLayoutId xmlns:r="http://schemas.openxmlformats.org/officeDocument/2006/relationships" id="2147483652" r:id="Ra440b7684a094870"/>
    <p:sldLayoutId xmlns:r="http://schemas.openxmlformats.org/officeDocument/2006/relationships" id="2147483653" r:id="Rca357abcd2fe46eb"/>
    <p:sldLayoutId xmlns:r="http://schemas.openxmlformats.org/officeDocument/2006/relationships" id="2147483654" r:id="R229f620bfee94a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69d5dd356e4591" /><Relationship Type="http://schemas.openxmlformats.org/officeDocument/2006/relationships/notesSlide" Target="/ppt/notesSlides/notesSlide1.xml" Id="R5bc90131c5ea4c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71fc23bd50468b" /><Relationship Type="http://schemas.openxmlformats.org/officeDocument/2006/relationships/notesSlide" Target="/ppt/notesSlides/notesSlide2.xml" Id="Rd43587b7a24f49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name">
            <a:extLst xmlns:a="http://schemas.openxmlformats.org/drawingml/2006/main">
              <a:ext uri="{FF2B5EF4-FFF2-40B4-BE49-F238E27FC236}">
                <a16:creationId xmlns:a16="http://schemas.microsoft.com/office/drawing/2014/main" id="{6A574BC9-987F-4771-90F9-BF03F769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지원자 A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C64E3B2B-94FC-4E3B-91B6-6812FBCC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4300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96273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59627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96273"/>
                </a:solidFill>
                <a:latin typeface="Malgun Gothic"/>
                <a:ea typeface="Malgun Gothic"/>
                <a:cs typeface="Malgun Gothic"/>
              </a:rPr>
              <a:t>이력서 · 학습용 합성 자료</a:t>
            </a:r>
          </a:p>
        </p:txBody>
      </p:sp>
      <p:sp>
        <p:nvSpPr>
          <p:cNvPr id="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0A481D9-0B4B-4D95-B630-C7ED2D99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지원 분야</a:t>
            </a:r>
          </a:p>
        </p:txBody>
      </p:sp>
      <p:sp>
        <p:nvSpPr>
          <p:cNvPr id="4" name="field">
            <a:extLst xmlns:a="http://schemas.openxmlformats.org/drawingml/2006/main">
              <a:ext uri="{FF2B5EF4-FFF2-40B4-BE49-F238E27FC236}">
                <a16:creationId xmlns:a16="http://schemas.microsoft.com/office/drawing/2014/main" id="{7B3E4035-B7A0-4CAB-9E0C-88C09D80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33550"/>
            <a:ext cx="819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직접 작성</a:t>
            </a:r>
          </a:p>
        </p:txBody>
      </p:sp>
      <p:sp>
        <p:nvSpPr>
          <p:cNvPr id="5" name="career-label">
            <a:extLst xmlns:a="http://schemas.openxmlformats.org/drawingml/2006/main">
              <a:ext uri="{FF2B5EF4-FFF2-40B4-BE49-F238E27FC236}">
                <a16:creationId xmlns:a16="http://schemas.microsoft.com/office/drawing/2014/main" id="{AB15FC23-BCE6-476C-8DFE-5F17C1D4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핵심 경력</a:t>
            </a:r>
          </a:p>
        </p:txBody>
      </p:sp>
      <p:sp>
        <p:nvSpPr>
          <p:cNvPr id="6" name="career">
            <a:extLst xmlns:a="http://schemas.openxmlformats.org/drawingml/2006/main">
              <a:ext uri="{FF2B5EF4-FFF2-40B4-BE49-F238E27FC236}">
                <a16:creationId xmlns:a16="http://schemas.microsoft.com/office/drawing/2014/main" id="{89EDBAC2-1000-4417-962B-F3B96935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457450"/>
            <a:ext cx="81915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한빛도서관 행사 운영 보조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2023.03–2024.12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월 2회 독서 모임의 접수를 지원하고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참가 신청 명단을 관리했습니다.</a:t>
            </a:r>
          </a:p>
        </p:txBody>
      </p:sp>
      <p:sp>
        <p:nvSpPr>
          <p:cNvPr id="7" name="education-label">
            <a:extLst xmlns:a="http://schemas.openxmlformats.org/drawingml/2006/main">
              <a:ext uri="{FF2B5EF4-FFF2-40B4-BE49-F238E27FC236}">
                <a16:creationId xmlns:a16="http://schemas.microsoft.com/office/drawing/2014/main" id="{EE4143C6-7485-4098-9FD6-5A177D8A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학력</a:t>
            </a:r>
          </a:p>
        </p:txBody>
      </p:sp>
      <p:sp>
        <p:nvSpPr>
          <p:cNvPr id="8" name="education">
            <a:extLst xmlns:a="http://schemas.openxmlformats.org/drawingml/2006/main">
              <a:ext uri="{FF2B5EF4-FFF2-40B4-BE49-F238E27FC236}">
                <a16:creationId xmlns:a16="http://schemas.microsoft.com/office/drawing/2014/main" id="{0EF4E337-9DAD-4CA1-BB71-99B6A96DD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38650"/>
            <a:ext cx="8191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가람대학교 문헌정보학과 졸업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2023.02</a:t>
            </a:r>
          </a:p>
        </p:txBody>
      </p:sp>
      <p:sp>
        <p:nvSpPr>
          <p:cNvPr id="9" name="certificate-label">
            <a:extLst xmlns:a="http://schemas.openxmlformats.org/drawingml/2006/main">
              <a:ext uri="{FF2B5EF4-FFF2-40B4-BE49-F238E27FC236}">
                <a16:creationId xmlns:a16="http://schemas.microsoft.com/office/drawing/2014/main" id="{C16FCC4D-B6C6-4517-BD28-24692FF6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자격</a:t>
            </a:r>
          </a:p>
        </p:txBody>
      </p:sp>
      <p:sp>
        <p:nvSpPr>
          <p:cNvPr id="10" name="certificate">
            <a:extLst xmlns:a="http://schemas.openxmlformats.org/drawingml/2006/main">
              <a:ext uri="{FF2B5EF4-FFF2-40B4-BE49-F238E27FC236}">
                <a16:creationId xmlns:a16="http://schemas.microsoft.com/office/drawing/2014/main" id="{E4E10F4C-9C2B-4EBA-B818-D52E20E6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19750"/>
            <a:ext cx="8191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컴퓨터활용능력 2급</a:t>
            </a:r>
          </a:p>
        </p:txBody>
      </p:sp>
    </p:spTree>
    <p:extLst>
      <p:ext uri="{BB962C8B-B14F-4D97-AF65-F5344CB8AC3E}">
        <p14:creationId xmlns:p14="http://schemas.microsoft.com/office/powerpoint/2010/main" val="3002829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C58E5B11-0460-4D0D-A982-878270C5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33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프로젝트와 지원 동기</a:t>
            </a:r>
          </a:p>
        </p:txBody>
      </p:sp>
      <p:sp>
        <p:nvSpPr>
          <p:cNvPr id="2" name="project-label">
            <a:extLst xmlns:a="http://schemas.openxmlformats.org/drawingml/2006/main">
              <a:ext uri="{FF2B5EF4-FFF2-40B4-BE49-F238E27FC236}">
                <a16:creationId xmlns:a16="http://schemas.microsoft.com/office/drawing/2014/main" id="{A8CC3E1B-4606-47DC-9323-65A4E51F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프로젝트</a:t>
            </a:r>
          </a:p>
        </p:txBody>
      </p:sp>
      <p:sp>
        <p:nvSpPr>
          <p:cNvPr id="3" name="project">
            <a:extLst xmlns:a="http://schemas.openxmlformats.org/drawingml/2006/main">
              <a:ext uri="{FF2B5EF4-FFF2-40B4-BE49-F238E27FC236}">
                <a16:creationId xmlns:a16="http://schemas.microsoft.com/office/drawing/2014/main" id="{8CFB20E6-0470-4A61-A8AE-9682432A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638300"/>
            <a:ext cx="8191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동아리 일정표 정리 (2024.03–2024.06)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회원 12명에게 주 1회 변경 일정을 안내했습니다.</a:t>
            </a:r>
          </a:p>
        </p:txBody>
      </p:sp>
      <p:sp>
        <p:nvSpPr>
          <p:cNvPr id="4" name="tools-label">
            <a:extLst xmlns:a="http://schemas.openxmlformats.org/drawingml/2006/main">
              <a:ext uri="{FF2B5EF4-FFF2-40B4-BE49-F238E27FC236}">
                <a16:creationId xmlns:a16="http://schemas.microsoft.com/office/drawing/2014/main" id="{D0FC7F7D-99B8-4448-9FB5-1E08F0A5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사용 도구</a:t>
            </a:r>
          </a:p>
        </p:txBody>
      </p:sp>
      <p:sp>
        <p:nvSpPr>
          <p:cNvPr id="5" name="tools">
            <a:extLst xmlns:a="http://schemas.openxmlformats.org/drawingml/2006/main">
              <a:ext uri="{FF2B5EF4-FFF2-40B4-BE49-F238E27FC236}">
                <a16:creationId xmlns:a16="http://schemas.microsoft.com/office/drawing/2014/main" id="{57619D19-3A84-4B5E-B805-52605590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257550"/>
            <a:ext cx="819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문서 편집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스프레드시트 입력·정렬</a:t>
            </a:r>
          </a:p>
        </p:txBody>
      </p:sp>
      <p:sp>
        <p:nvSpPr>
          <p:cNvPr id="6" name="motivation-label">
            <a:extLst xmlns:a="http://schemas.openxmlformats.org/drawingml/2006/main">
              <a:ext uri="{FF2B5EF4-FFF2-40B4-BE49-F238E27FC236}">
                <a16:creationId xmlns:a16="http://schemas.microsoft.com/office/drawing/2014/main" id="{F1462302-2449-485D-AAF5-6C21FF3F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지원 동기</a:t>
            </a:r>
          </a:p>
        </p:txBody>
      </p:sp>
      <p:sp>
        <p:nvSpPr>
          <p:cNvPr id="7" name="motivation">
            <a:extLst xmlns:a="http://schemas.openxmlformats.org/drawingml/2006/main">
              <a:ext uri="{FF2B5EF4-FFF2-40B4-BE49-F238E27FC236}">
                <a16:creationId xmlns:a16="http://schemas.microsoft.com/office/drawing/2014/main" id="{C87FF528-8636-4E6A-A25D-8891B327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610100"/>
            <a:ext cx="8191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직접 작성</a:t>
            </a:r>
          </a:p>
          <a:p xmlns:a="http://schemas.openxmlformats.org/drawingml/2006/main">
            <a:pPr>
              <a:def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0242C"/>
                </a:solidFill>
                <a:latin typeface="Malgun Gothic"/>
                <a:ea typeface="Malgun Gothic"/>
                <a:cs typeface="Malgun Gothic"/>
              </a:rPr>
              <a:t>기존 이력서에 없는 내용을 임의로 채우지 않았습니다.</a:t>
            </a:r>
          </a:p>
        </p:txBody>
      </p:sp>
    </p:spTree>
    <p:extLst>
      <p:ext uri="{BB962C8B-B14F-4D97-AF65-F5344CB8AC3E}">
        <p14:creationId xmlns:p14="http://schemas.microsoft.com/office/powerpoint/2010/main" val="14739784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algun Gothic"/>
        <a:ea typeface=""/>
        <a:cs typeface=""/>
      </a:majorFont>
      <a:minorFont>
        <a:latin typeface="Malgun Gothic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2026-10-15T02:24:51.8740000Z</dcterms:created>
  <dcterms:modified xsi:type="dcterms:W3CDTF">2026-10-15T02:24:51.8740000Z</dcterms:modified>
</coreProperties>
</file>